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3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85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0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393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8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257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69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8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71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97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CAB0-9831-4D13-B91B-2FE68BC60C3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3AC1-E3C1-47AA-BA5C-CCB540DC68D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0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5CAB0-9831-4D13-B91B-2FE68BC60C3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14-Nov-18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83AC1-E3C1-47AA-BA5C-CCB540DC68D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02866" y="0"/>
          <a:ext cx="5477934" cy="6786000"/>
        </p:xfrm>
        <a:graphic>
          <a:graphicData uri="http://schemas.openxmlformats.org/drawingml/2006/table">
            <a:tbl>
              <a:tblPr/>
              <a:tblGrid>
                <a:gridCol w="563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2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6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33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Judet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abatoare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Valoarea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unitara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(euro/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Valoarea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Totala</a:t>
                      </a:r>
                      <a:r>
                        <a:rPr lang="ro-R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(euro)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ARAD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ARGEȘ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BACĂU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BIHOR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BISTRIȚA-NĂSAUD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BRAȘOV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BUZĂU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CARAȘ-SEVERIN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CLUJ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COVASNA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DÂMBOVIȚA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GORJ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HARGHITA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HUNEDOARA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MARAMUREȘ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MEHEDINȚI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MUREȘ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NEAMȚ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PRAHOVA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SATU MARE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SĂLAJ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SIBIU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SUCEAVA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TIMIȘ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VÂLCEA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VRANCEA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DOLJ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OLT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GIURGIU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CONSTANTA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TULCEA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TELEORMAN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CALARASI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GALATI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VASLUI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IASI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BOTOSANI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BRAILA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33362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ILFOV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550.000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3336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29.425.000</a:t>
                      </a:r>
                    </a:p>
                  </a:txBody>
                  <a:tcPr marL="5180" marR="5180" marT="51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27000" y="579318"/>
            <a:ext cx="5579533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prstClr val="black"/>
                </a:solidFill>
              </a:rPr>
              <a:t>PROGRAM INVESTIȚII ABATOARE MOBILE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7000" y="2156866"/>
            <a:ext cx="5579533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prstClr val="black"/>
                </a:solidFill>
              </a:rPr>
              <a:t>15 ABATOARE/JUDEȚ ZONA MONTANĂ</a:t>
            </a:r>
          </a:p>
          <a:p>
            <a:pPr algn="ctr"/>
            <a:r>
              <a:rPr lang="ro-RO" sz="2400" b="1" dirty="0" smtClean="0">
                <a:solidFill>
                  <a:prstClr val="black"/>
                </a:solidFill>
              </a:rPr>
              <a:t>(27 JUDEȚE)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7000" y="3985667"/>
            <a:ext cx="5579533" cy="914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400" b="1" dirty="0" smtClean="0">
                <a:solidFill>
                  <a:prstClr val="black"/>
                </a:solidFill>
              </a:rPr>
              <a:t>10 ABATOARE/JUDEȚ</a:t>
            </a:r>
          </a:p>
          <a:p>
            <a:pPr algn="ctr"/>
            <a:r>
              <a:rPr lang="ro-RO" sz="2400" b="1" dirty="0" smtClean="0">
                <a:solidFill>
                  <a:prstClr val="black"/>
                </a:solidFill>
              </a:rPr>
              <a:t>(13 JUDEȚE)</a:t>
            </a:r>
            <a:endParaRPr lang="en-US" sz="2400" b="1" dirty="0" smtClean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002866" cy="508836"/>
          </a:xfrm>
          <a:prstGeom prst="rect">
            <a:avLst/>
          </a:prstGeom>
          <a:blipFill>
            <a:blip r:embed="rId3">
              <a:alphaModFix amt="15000"/>
            </a:blip>
            <a:tile tx="0" ty="0" sx="100000" sy="100000" flip="none" algn="tl"/>
          </a:blipFill>
        </p:spPr>
      </p:pic>
    </p:spTree>
    <p:extLst>
      <p:ext uri="{BB962C8B-B14F-4D97-AF65-F5344CB8AC3E}">
        <p14:creationId xmlns:p14="http://schemas.microsoft.com/office/powerpoint/2010/main" val="577999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240</Words>
  <Application>Microsoft Office PowerPoint</Application>
  <PresentationFormat>Widescreen</PresentationFormat>
  <Paragraphs>214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Dinu</dc:creator>
  <cp:lastModifiedBy>Florin Bog</cp:lastModifiedBy>
  <cp:revision>8</cp:revision>
  <cp:lastPrinted>2018-10-25T06:16:01Z</cp:lastPrinted>
  <dcterms:created xsi:type="dcterms:W3CDTF">2018-10-25T05:35:08Z</dcterms:created>
  <dcterms:modified xsi:type="dcterms:W3CDTF">2018-11-14T13:58:45Z</dcterms:modified>
</cp:coreProperties>
</file>